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99" r:id="rId13"/>
    <p:sldId id="300" r:id="rId14"/>
    <p:sldId id="301" r:id="rId15"/>
    <p:sldId id="303" r:id="rId16"/>
    <p:sldId id="271" r:id="rId17"/>
    <p:sldId id="304" r:id="rId18"/>
    <p:sldId id="302" r:id="rId19"/>
    <p:sldId id="305" r:id="rId20"/>
    <p:sldId id="272" r:id="rId21"/>
    <p:sldId id="274" r:id="rId22"/>
    <p:sldId id="275" r:id="rId23"/>
    <p:sldId id="276" r:id="rId24"/>
    <p:sldId id="277" r:id="rId25"/>
    <p:sldId id="280" r:id="rId26"/>
    <p:sldId id="278" r:id="rId27"/>
    <p:sldId id="279" r:id="rId28"/>
    <p:sldId id="289" r:id="rId29"/>
    <p:sldId id="281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35" autoAdjust="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CFD32-FC28-4225-A226-88DAF96B8FC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C2E7A-4E3E-4C31-BF25-75C62AE00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7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21939-F68B-40FD-8F28-6AF0B86B55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6A877-5081-4515-871F-F7BFC6EF0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772400" cy="21336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DATABASE MANAGEMENT SYSTEM LAB (DBMS)</a:t>
            </a:r>
          </a:p>
        </p:txBody>
      </p:sp>
    </p:spTree>
    <p:extLst>
      <p:ext uri="{BB962C8B-B14F-4D97-AF65-F5344CB8AC3E}">
        <p14:creationId xmlns:p14="http://schemas.microsoft.com/office/powerpoint/2010/main" val="111376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382" r="17218" b="1594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9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382" r="19403" b="15949"/>
          <a:stretch/>
        </p:blipFill>
        <p:spPr bwMode="auto">
          <a:xfrm>
            <a:off x="0" y="1"/>
            <a:ext cx="9144000" cy="68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20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454" r="17169" b="20308"/>
          <a:stretch/>
        </p:blipFill>
        <p:spPr bwMode="auto">
          <a:xfrm>
            <a:off x="-1" y="0"/>
            <a:ext cx="91527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2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6454" r="17485" b="2592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06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6455" r="17485" b="2339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23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22729" r="48264" b="53981"/>
          <a:stretch/>
        </p:blipFill>
        <p:spPr bwMode="auto">
          <a:xfrm>
            <a:off x="23870" y="457200"/>
            <a:ext cx="913283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1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6864" r="17800" b="15949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0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t="22729" r="49053" b="60435"/>
          <a:stretch/>
        </p:blipFill>
        <p:spPr bwMode="auto">
          <a:xfrm>
            <a:off x="0" y="1371600"/>
            <a:ext cx="9144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31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7015" r="17643" b="3293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143000"/>
            <a:ext cx="8915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t="22729" r="48265" b="57629"/>
          <a:stretch/>
        </p:blipFill>
        <p:spPr bwMode="auto">
          <a:xfrm>
            <a:off x="0" y="1752600"/>
            <a:ext cx="9144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36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7382" r="19986" b="62054"/>
          <a:stretch/>
        </p:blipFill>
        <p:spPr bwMode="auto">
          <a:xfrm>
            <a:off x="-11723" y="1600200"/>
            <a:ext cx="9143999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69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6864" r="17802" b="20611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55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8418" r="20011" b="46966"/>
          <a:stretch/>
        </p:blipFill>
        <p:spPr bwMode="auto">
          <a:xfrm>
            <a:off x="-1" y="2286000"/>
            <a:ext cx="914400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33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8159" r="18238" b="25273"/>
          <a:stretch/>
        </p:blipFill>
        <p:spPr bwMode="auto">
          <a:xfrm>
            <a:off x="0" y="0"/>
            <a:ext cx="91944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11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 t="7015" r="17485" b="27604"/>
          <a:stretch/>
        </p:blipFill>
        <p:spPr bwMode="auto">
          <a:xfrm>
            <a:off x="-1" y="0"/>
            <a:ext cx="920679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177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7015" r="19063" b="15539"/>
          <a:stretch/>
        </p:blipFill>
        <p:spPr bwMode="auto">
          <a:xfrm>
            <a:off x="12700" y="12700"/>
            <a:ext cx="9150212" cy="684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4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6454" r="19537" b="1525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15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 t="6454" r="17169" b="11610"/>
          <a:stretch/>
        </p:blipFill>
        <p:spPr bwMode="auto">
          <a:xfrm>
            <a:off x="-1" y="0"/>
            <a:ext cx="92275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06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173" r="17011" b="11049"/>
          <a:stretch/>
        </p:blipFill>
        <p:spPr bwMode="auto">
          <a:xfrm>
            <a:off x="-12700" y="0"/>
            <a:ext cx="919953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70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t="6454" r="17169" b="12452"/>
          <a:stretch/>
        </p:blipFill>
        <p:spPr bwMode="auto">
          <a:xfrm>
            <a:off x="0" y="-152400"/>
            <a:ext cx="91695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58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734" r="19222" b="36023"/>
          <a:stretch/>
        </p:blipFill>
        <p:spPr bwMode="auto">
          <a:xfrm>
            <a:off x="0" y="0"/>
            <a:ext cx="92280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6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381" r="19113" b="37188"/>
          <a:stretch/>
        </p:blipFill>
        <p:spPr bwMode="auto">
          <a:xfrm>
            <a:off x="-11723" y="762000"/>
            <a:ext cx="915572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7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6455" r="22063" b="14696"/>
          <a:stretch/>
        </p:blipFill>
        <p:spPr bwMode="auto"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0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900" r="18675" b="25014"/>
          <a:stretch/>
        </p:blipFill>
        <p:spPr bwMode="auto">
          <a:xfrm>
            <a:off x="-5862" y="609600"/>
            <a:ext cx="9149862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2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7900" r="24357" b="62054"/>
          <a:stretch/>
        </p:blipFill>
        <p:spPr bwMode="auto">
          <a:xfrm>
            <a:off x="0" y="1905000"/>
            <a:ext cx="912757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65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6605" r="19986" b="25273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55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7900" r="18383" b="26051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17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8418" r="25377" b="29159"/>
          <a:stretch/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24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9" t="7641" r="23046" b="64903"/>
          <a:stretch/>
        </p:blipFill>
        <p:spPr bwMode="auto">
          <a:xfrm>
            <a:off x="0" y="1905000"/>
            <a:ext cx="9144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930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6988</TotalTime>
  <Words>7</Words>
  <Application>Microsoft Office PowerPoint</Application>
  <PresentationFormat>On-screen Show (4:3)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Office Theme</vt:lpstr>
      <vt:lpstr>DATABASE MANAGEMENT SYSTEM LAB (DBMS)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 LAB (DBMS)</dc:title>
  <dc:creator>Affan Ahmed</dc:creator>
  <cp:lastModifiedBy>Syed Affan Ahmed Zaidi</cp:lastModifiedBy>
  <cp:revision>112</cp:revision>
  <dcterms:created xsi:type="dcterms:W3CDTF">2018-05-29T00:52:11Z</dcterms:created>
  <dcterms:modified xsi:type="dcterms:W3CDTF">2022-03-15T15:20:24Z</dcterms:modified>
</cp:coreProperties>
</file>